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6" r:id="rId3"/>
    <p:sldId id="265" r:id="rId4"/>
  </p:sldIdLst>
  <p:sldSz cx="9906000" cy="6858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521D"/>
    <a:srgbClr val="8670B2"/>
    <a:srgbClr val="F5A5C8"/>
    <a:srgbClr val="EE1C25"/>
    <a:srgbClr val="F99D1D"/>
    <a:srgbClr val="FFD402"/>
    <a:srgbClr val="4CB847"/>
    <a:srgbClr val="389DD7"/>
    <a:srgbClr val="CC66FF"/>
    <a:srgbClr val="B451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73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78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152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0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97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05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19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89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894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051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6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4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3766B-D4CA-4F64-94F4-ACB176AE2A79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7BD29-B1B6-49C8-8F45-04EE362050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67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5591FF-3A04-EA02-E219-729FBEEF0780}"/>
              </a:ext>
            </a:extLst>
          </p:cNvPr>
          <p:cNvSpPr/>
          <p:nvPr/>
        </p:nvSpPr>
        <p:spPr>
          <a:xfrm rot="10800000">
            <a:off x="198750" y="142187"/>
            <a:ext cx="8640000" cy="720000"/>
          </a:xfrm>
          <a:prstGeom prst="rect">
            <a:avLst/>
          </a:prstGeom>
          <a:solidFill>
            <a:srgbClr val="389DD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4D355B-4AD3-7508-715B-A63E98012997}"/>
              </a:ext>
            </a:extLst>
          </p:cNvPr>
          <p:cNvSpPr/>
          <p:nvPr/>
        </p:nvSpPr>
        <p:spPr>
          <a:xfrm>
            <a:off x="198750" y="949741"/>
            <a:ext cx="4320000" cy="720000"/>
          </a:xfrm>
          <a:prstGeom prst="rect">
            <a:avLst/>
          </a:prstGeom>
          <a:solidFill>
            <a:srgbClr val="4CB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8CE278-AD81-80A6-0C10-B2EE0F01EB4F}"/>
              </a:ext>
            </a:extLst>
          </p:cNvPr>
          <p:cNvSpPr/>
          <p:nvPr/>
        </p:nvSpPr>
        <p:spPr>
          <a:xfrm>
            <a:off x="4625250" y="949741"/>
            <a:ext cx="4320000" cy="720000"/>
          </a:xfrm>
          <a:prstGeom prst="rect">
            <a:avLst/>
          </a:prstGeom>
          <a:solidFill>
            <a:srgbClr val="4CB8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43AEB0-7029-5242-6D8B-8104ADC55993}"/>
              </a:ext>
            </a:extLst>
          </p:cNvPr>
          <p:cNvSpPr/>
          <p:nvPr/>
        </p:nvSpPr>
        <p:spPr>
          <a:xfrm>
            <a:off x="198750" y="1807785"/>
            <a:ext cx="2880000" cy="720000"/>
          </a:xfrm>
          <a:prstGeom prst="rect">
            <a:avLst/>
          </a:prstGeom>
          <a:solidFill>
            <a:srgbClr val="FFD4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B3CDE0-337F-A620-305A-2D2BBC462E83}"/>
              </a:ext>
            </a:extLst>
          </p:cNvPr>
          <p:cNvSpPr/>
          <p:nvPr/>
        </p:nvSpPr>
        <p:spPr>
          <a:xfrm>
            <a:off x="3159300" y="1807785"/>
            <a:ext cx="2880000" cy="720000"/>
          </a:xfrm>
          <a:prstGeom prst="rect">
            <a:avLst/>
          </a:prstGeom>
          <a:solidFill>
            <a:srgbClr val="FFD4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4B93F3-5178-BD91-147E-605E5DEE003D}"/>
              </a:ext>
            </a:extLst>
          </p:cNvPr>
          <p:cNvSpPr/>
          <p:nvPr/>
        </p:nvSpPr>
        <p:spPr>
          <a:xfrm>
            <a:off x="6119850" y="1807785"/>
            <a:ext cx="2880000" cy="720000"/>
          </a:xfrm>
          <a:prstGeom prst="rect">
            <a:avLst/>
          </a:prstGeom>
          <a:solidFill>
            <a:srgbClr val="FFD4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6F42A8-A996-1282-6C1C-B98E8C9E892F}"/>
              </a:ext>
            </a:extLst>
          </p:cNvPr>
          <p:cNvSpPr/>
          <p:nvPr/>
        </p:nvSpPr>
        <p:spPr>
          <a:xfrm>
            <a:off x="192643" y="2645092"/>
            <a:ext cx="2160000" cy="720000"/>
          </a:xfrm>
          <a:prstGeom prst="rect">
            <a:avLst/>
          </a:prstGeom>
          <a:solidFill>
            <a:srgbClr val="F99D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6F14B-9A74-4ECC-E3A7-2DA882AB4DDD}"/>
              </a:ext>
            </a:extLst>
          </p:cNvPr>
          <p:cNvSpPr/>
          <p:nvPr/>
        </p:nvSpPr>
        <p:spPr>
          <a:xfrm>
            <a:off x="2409868" y="2662693"/>
            <a:ext cx="2160000" cy="720000"/>
          </a:xfrm>
          <a:prstGeom prst="rect">
            <a:avLst/>
          </a:prstGeom>
          <a:solidFill>
            <a:srgbClr val="F99D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41185A-314F-F40A-DAB1-831B308C8680}"/>
              </a:ext>
            </a:extLst>
          </p:cNvPr>
          <p:cNvSpPr/>
          <p:nvPr/>
        </p:nvSpPr>
        <p:spPr>
          <a:xfrm>
            <a:off x="4650418" y="2665829"/>
            <a:ext cx="2160000" cy="720000"/>
          </a:xfrm>
          <a:prstGeom prst="rect">
            <a:avLst/>
          </a:prstGeom>
          <a:solidFill>
            <a:srgbClr val="F99D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591885-2AD4-241C-256E-62D309A6E399}"/>
              </a:ext>
            </a:extLst>
          </p:cNvPr>
          <p:cNvSpPr/>
          <p:nvPr/>
        </p:nvSpPr>
        <p:spPr>
          <a:xfrm>
            <a:off x="6890968" y="2662693"/>
            <a:ext cx="2160000" cy="720000"/>
          </a:xfrm>
          <a:prstGeom prst="rect">
            <a:avLst/>
          </a:prstGeom>
          <a:solidFill>
            <a:srgbClr val="F99D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B827FC-B793-D57C-CB32-DA25CC22A3E8}"/>
              </a:ext>
            </a:extLst>
          </p:cNvPr>
          <p:cNvSpPr/>
          <p:nvPr/>
        </p:nvSpPr>
        <p:spPr>
          <a:xfrm>
            <a:off x="198750" y="3523873"/>
            <a:ext cx="1728000" cy="720000"/>
          </a:xfrm>
          <a:prstGeom prst="rect">
            <a:avLst/>
          </a:prstGeom>
          <a:solidFill>
            <a:srgbClr val="EE1C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263229-8BD5-1A52-DCC1-B03606DF6834}"/>
              </a:ext>
            </a:extLst>
          </p:cNvPr>
          <p:cNvSpPr/>
          <p:nvPr/>
        </p:nvSpPr>
        <p:spPr>
          <a:xfrm>
            <a:off x="2008500" y="3523873"/>
            <a:ext cx="1728000" cy="720000"/>
          </a:xfrm>
          <a:prstGeom prst="rect">
            <a:avLst/>
          </a:prstGeom>
          <a:solidFill>
            <a:srgbClr val="EE1C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EDAC86-4AC6-D6DD-C74F-90BE66ECD53C}"/>
              </a:ext>
            </a:extLst>
          </p:cNvPr>
          <p:cNvSpPr/>
          <p:nvPr/>
        </p:nvSpPr>
        <p:spPr>
          <a:xfrm>
            <a:off x="3795825" y="3523873"/>
            <a:ext cx="1728000" cy="720000"/>
          </a:xfrm>
          <a:prstGeom prst="rect">
            <a:avLst/>
          </a:prstGeom>
          <a:solidFill>
            <a:srgbClr val="EE1C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3D6CE1-19E5-7F47-75DF-D08F786A09D9}"/>
              </a:ext>
            </a:extLst>
          </p:cNvPr>
          <p:cNvSpPr/>
          <p:nvPr/>
        </p:nvSpPr>
        <p:spPr>
          <a:xfrm>
            <a:off x="5605575" y="3523873"/>
            <a:ext cx="1728000" cy="720000"/>
          </a:xfrm>
          <a:prstGeom prst="rect">
            <a:avLst/>
          </a:prstGeom>
          <a:solidFill>
            <a:srgbClr val="EE1C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2CDCC8-7F5E-7494-E046-7D5303C27D10}"/>
              </a:ext>
            </a:extLst>
          </p:cNvPr>
          <p:cNvSpPr/>
          <p:nvPr/>
        </p:nvSpPr>
        <p:spPr>
          <a:xfrm>
            <a:off x="7415325" y="3523873"/>
            <a:ext cx="1728000" cy="720000"/>
          </a:xfrm>
          <a:prstGeom prst="rect">
            <a:avLst/>
          </a:prstGeom>
          <a:solidFill>
            <a:srgbClr val="EE1C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437BE9A-18BB-3314-50E0-93B28CEDB306}"/>
              </a:ext>
            </a:extLst>
          </p:cNvPr>
          <p:cNvSpPr/>
          <p:nvPr/>
        </p:nvSpPr>
        <p:spPr>
          <a:xfrm>
            <a:off x="198750" y="4380349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6916AF-54EB-EA19-4F04-ED4CA66F60AB}"/>
              </a:ext>
            </a:extLst>
          </p:cNvPr>
          <p:cNvSpPr/>
          <p:nvPr/>
        </p:nvSpPr>
        <p:spPr>
          <a:xfrm>
            <a:off x="1719300" y="4380349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FBB95C-8269-13C2-7201-B35C26796ECC}"/>
              </a:ext>
            </a:extLst>
          </p:cNvPr>
          <p:cNvSpPr/>
          <p:nvPr/>
        </p:nvSpPr>
        <p:spPr>
          <a:xfrm>
            <a:off x="3245925" y="4380349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BECA9-3A7F-428D-ADCA-60DFC15014DB}"/>
              </a:ext>
            </a:extLst>
          </p:cNvPr>
          <p:cNvSpPr/>
          <p:nvPr/>
        </p:nvSpPr>
        <p:spPr>
          <a:xfrm>
            <a:off x="4766475" y="4380349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C4FC7CE-F10C-D447-2123-47F06D1B0952}"/>
              </a:ext>
            </a:extLst>
          </p:cNvPr>
          <p:cNvSpPr/>
          <p:nvPr/>
        </p:nvSpPr>
        <p:spPr>
          <a:xfrm>
            <a:off x="6287025" y="4394348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EA204E-3964-C2E1-0FCA-ECD8243A9299}"/>
              </a:ext>
            </a:extLst>
          </p:cNvPr>
          <p:cNvSpPr/>
          <p:nvPr/>
        </p:nvSpPr>
        <p:spPr>
          <a:xfrm>
            <a:off x="7807575" y="4394348"/>
            <a:ext cx="1440000" cy="720000"/>
          </a:xfrm>
          <a:prstGeom prst="rect">
            <a:avLst/>
          </a:prstGeom>
          <a:solidFill>
            <a:srgbClr val="F5A5C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F87482-DBB1-08C1-31B4-438A0657206C}"/>
              </a:ext>
            </a:extLst>
          </p:cNvPr>
          <p:cNvSpPr/>
          <p:nvPr/>
        </p:nvSpPr>
        <p:spPr>
          <a:xfrm>
            <a:off x="192643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3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B5F0217-B372-B1E3-DC73-9C51B63570DD}"/>
              </a:ext>
            </a:extLst>
          </p:cNvPr>
          <p:cNvSpPr/>
          <p:nvPr/>
        </p:nvSpPr>
        <p:spPr>
          <a:xfrm>
            <a:off x="1315468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D5B557-1425-2D29-00FD-90005DF4B90B}"/>
              </a:ext>
            </a:extLst>
          </p:cNvPr>
          <p:cNvSpPr/>
          <p:nvPr/>
        </p:nvSpPr>
        <p:spPr>
          <a:xfrm>
            <a:off x="2434168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F5CF49-2B12-1077-001A-A11697F19092}"/>
              </a:ext>
            </a:extLst>
          </p:cNvPr>
          <p:cNvSpPr/>
          <p:nvPr/>
        </p:nvSpPr>
        <p:spPr>
          <a:xfrm>
            <a:off x="3548068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8C8821-0D6D-E335-DC90-F8B199A747FD}"/>
              </a:ext>
            </a:extLst>
          </p:cNvPr>
          <p:cNvSpPr/>
          <p:nvPr/>
        </p:nvSpPr>
        <p:spPr>
          <a:xfrm>
            <a:off x="4670893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7AB5620-EA8A-E1AC-AE74-15AE718FBECA}"/>
              </a:ext>
            </a:extLst>
          </p:cNvPr>
          <p:cNvSpPr/>
          <p:nvPr/>
        </p:nvSpPr>
        <p:spPr>
          <a:xfrm>
            <a:off x="5784793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4F3CBCA-4CC9-5B16-B55C-CF1D30AE8980}"/>
              </a:ext>
            </a:extLst>
          </p:cNvPr>
          <p:cNvSpPr/>
          <p:nvPr/>
        </p:nvSpPr>
        <p:spPr>
          <a:xfrm>
            <a:off x="6898693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2D2BB13-0B0B-6447-3978-14087E417AC2}"/>
              </a:ext>
            </a:extLst>
          </p:cNvPr>
          <p:cNvSpPr/>
          <p:nvPr/>
        </p:nvSpPr>
        <p:spPr>
          <a:xfrm>
            <a:off x="8012593" y="5181082"/>
            <a:ext cx="1080000" cy="720000"/>
          </a:xfrm>
          <a:prstGeom prst="rect">
            <a:avLst/>
          </a:prstGeom>
          <a:solidFill>
            <a:srgbClr val="8670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6474C4-6B04-9FB6-8F8A-C7A7A612F651}"/>
              </a:ext>
            </a:extLst>
          </p:cNvPr>
          <p:cNvSpPr/>
          <p:nvPr/>
        </p:nvSpPr>
        <p:spPr>
          <a:xfrm>
            <a:off x="19875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0E426D6-51CA-95DF-12DB-7540000D1C7E}"/>
              </a:ext>
            </a:extLst>
          </p:cNvPr>
          <p:cNvSpPr/>
          <p:nvPr/>
        </p:nvSpPr>
        <p:spPr>
          <a:xfrm>
            <a:off x="114450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8F9B2D3-0BAC-7FF8-8F7B-1C548828F264}"/>
              </a:ext>
            </a:extLst>
          </p:cNvPr>
          <p:cNvSpPr/>
          <p:nvPr/>
        </p:nvSpPr>
        <p:spPr>
          <a:xfrm>
            <a:off x="209025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BCA1D7-3A37-91DB-DFD8-95B00C7911F4}"/>
              </a:ext>
            </a:extLst>
          </p:cNvPr>
          <p:cNvSpPr/>
          <p:nvPr/>
        </p:nvSpPr>
        <p:spPr>
          <a:xfrm>
            <a:off x="303600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1C34AF9-B435-092A-DC10-4C29467E544B}"/>
              </a:ext>
            </a:extLst>
          </p:cNvPr>
          <p:cNvSpPr/>
          <p:nvPr/>
        </p:nvSpPr>
        <p:spPr>
          <a:xfrm>
            <a:off x="398175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BCFC838-15DD-B941-4C0C-7FDB8AC91E58}"/>
              </a:ext>
            </a:extLst>
          </p:cNvPr>
          <p:cNvSpPr/>
          <p:nvPr/>
        </p:nvSpPr>
        <p:spPr>
          <a:xfrm>
            <a:off x="4927500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4331217-725B-DE23-FCC7-6679EB60AFBF}"/>
              </a:ext>
            </a:extLst>
          </p:cNvPr>
          <p:cNvSpPr/>
          <p:nvPr/>
        </p:nvSpPr>
        <p:spPr>
          <a:xfrm>
            <a:off x="5835525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EEE512-FA41-0245-F92D-B5727F666E70}"/>
              </a:ext>
            </a:extLst>
          </p:cNvPr>
          <p:cNvSpPr/>
          <p:nvPr/>
        </p:nvSpPr>
        <p:spPr>
          <a:xfrm>
            <a:off x="6781275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C72FE1D-EB35-3AF4-E4D7-46B811F1773A}"/>
              </a:ext>
            </a:extLst>
          </p:cNvPr>
          <p:cNvSpPr/>
          <p:nvPr/>
        </p:nvSpPr>
        <p:spPr>
          <a:xfrm>
            <a:off x="7727025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51A46E-4AA3-1EA3-3913-4EECF018F001}"/>
              </a:ext>
            </a:extLst>
          </p:cNvPr>
          <p:cNvSpPr/>
          <p:nvPr/>
        </p:nvSpPr>
        <p:spPr>
          <a:xfrm>
            <a:off x="8672775" y="5995814"/>
            <a:ext cx="864000" cy="720000"/>
          </a:xfrm>
          <a:prstGeom prst="rect">
            <a:avLst/>
          </a:prstGeom>
          <a:solidFill>
            <a:srgbClr val="98521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</p:spTree>
    <p:extLst>
      <p:ext uri="{BB962C8B-B14F-4D97-AF65-F5344CB8AC3E}">
        <p14:creationId xmlns:p14="http://schemas.microsoft.com/office/powerpoint/2010/main" val="358340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8989F-5FFB-203B-6D05-91C1E35AB0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C6442CC-BA2A-E253-0BE3-977B73919393}"/>
              </a:ext>
            </a:extLst>
          </p:cNvPr>
          <p:cNvSpPr/>
          <p:nvPr/>
        </p:nvSpPr>
        <p:spPr>
          <a:xfrm rot="10800000">
            <a:off x="198750" y="142187"/>
            <a:ext cx="8640000" cy="720000"/>
          </a:xfrm>
          <a:prstGeom prst="rect">
            <a:avLst/>
          </a:prstGeom>
          <a:solidFill>
            <a:srgbClr val="389DD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FB801B-34E1-0617-E044-01B730838112}"/>
              </a:ext>
            </a:extLst>
          </p:cNvPr>
          <p:cNvSpPr/>
          <p:nvPr/>
        </p:nvSpPr>
        <p:spPr>
          <a:xfrm>
            <a:off x="198750" y="870576"/>
            <a:ext cx="4320000" cy="720000"/>
          </a:xfrm>
          <a:prstGeom prst="rect">
            <a:avLst/>
          </a:prstGeom>
          <a:solidFill>
            <a:srgbClr val="4CB84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14D18E-7FE5-1AFA-E3D9-97AE32EA744A}"/>
              </a:ext>
            </a:extLst>
          </p:cNvPr>
          <p:cNvSpPr/>
          <p:nvPr/>
        </p:nvSpPr>
        <p:spPr>
          <a:xfrm>
            <a:off x="4518750" y="870576"/>
            <a:ext cx="4320000" cy="720000"/>
          </a:xfrm>
          <a:prstGeom prst="rect">
            <a:avLst/>
          </a:prstGeom>
          <a:solidFill>
            <a:srgbClr val="4CB84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B2CE8B-0609-DF2F-9A97-BD79F9A16FF7}"/>
              </a:ext>
            </a:extLst>
          </p:cNvPr>
          <p:cNvSpPr/>
          <p:nvPr/>
        </p:nvSpPr>
        <p:spPr>
          <a:xfrm>
            <a:off x="198750" y="1598964"/>
            <a:ext cx="2880000" cy="720000"/>
          </a:xfrm>
          <a:prstGeom prst="rect">
            <a:avLst/>
          </a:prstGeom>
          <a:solidFill>
            <a:srgbClr val="FFD4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2B3D04-76B7-D896-B29C-1C856560CD12}"/>
              </a:ext>
            </a:extLst>
          </p:cNvPr>
          <p:cNvSpPr/>
          <p:nvPr/>
        </p:nvSpPr>
        <p:spPr>
          <a:xfrm>
            <a:off x="3078750" y="1598964"/>
            <a:ext cx="2880000" cy="720000"/>
          </a:xfrm>
          <a:prstGeom prst="rect">
            <a:avLst/>
          </a:prstGeom>
          <a:solidFill>
            <a:srgbClr val="FFD4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5C4730-0C74-38AB-D4DD-91D8F06C0531}"/>
              </a:ext>
            </a:extLst>
          </p:cNvPr>
          <p:cNvSpPr/>
          <p:nvPr/>
        </p:nvSpPr>
        <p:spPr>
          <a:xfrm>
            <a:off x="5958750" y="1598964"/>
            <a:ext cx="2880000" cy="720000"/>
          </a:xfrm>
          <a:prstGeom prst="rect">
            <a:avLst/>
          </a:prstGeom>
          <a:solidFill>
            <a:srgbClr val="FFD4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2604F1-AA1F-5606-DD72-13BC041F03CA}"/>
              </a:ext>
            </a:extLst>
          </p:cNvPr>
          <p:cNvSpPr/>
          <p:nvPr/>
        </p:nvSpPr>
        <p:spPr>
          <a:xfrm>
            <a:off x="205418" y="2318964"/>
            <a:ext cx="2160000" cy="720000"/>
          </a:xfrm>
          <a:prstGeom prst="rect">
            <a:avLst/>
          </a:prstGeom>
          <a:solidFill>
            <a:srgbClr val="F99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3BD8FC-4AC8-34EA-E316-BDF64EE0E695}"/>
              </a:ext>
            </a:extLst>
          </p:cNvPr>
          <p:cNvSpPr/>
          <p:nvPr/>
        </p:nvSpPr>
        <p:spPr>
          <a:xfrm>
            <a:off x="2365418" y="2318964"/>
            <a:ext cx="2160000" cy="720000"/>
          </a:xfrm>
          <a:prstGeom prst="rect">
            <a:avLst/>
          </a:prstGeom>
          <a:solidFill>
            <a:srgbClr val="F99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20CE-03AE-264C-281B-CCF35BB7B0F7}"/>
              </a:ext>
            </a:extLst>
          </p:cNvPr>
          <p:cNvSpPr/>
          <p:nvPr/>
        </p:nvSpPr>
        <p:spPr>
          <a:xfrm>
            <a:off x="4512082" y="2318964"/>
            <a:ext cx="2160000" cy="720000"/>
          </a:xfrm>
          <a:prstGeom prst="rect">
            <a:avLst/>
          </a:prstGeom>
          <a:solidFill>
            <a:srgbClr val="F99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1579DE-AAA0-9583-B6B9-520500EAC57D}"/>
              </a:ext>
            </a:extLst>
          </p:cNvPr>
          <p:cNvSpPr/>
          <p:nvPr/>
        </p:nvSpPr>
        <p:spPr>
          <a:xfrm>
            <a:off x="6672082" y="2318964"/>
            <a:ext cx="2160000" cy="720000"/>
          </a:xfrm>
          <a:prstGeom prst="rect">
            <a:avLst/>
          </a:prstGeom>
          <a:solidFill>
            <a:srgbClr val="F99D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7A115C-E86D-A947-1291-C6C193DBCA80}"/>
              </a:ext>
            </a:extLst>
          </p:cNvPr>
          <p:cNvSpPr/>
          <p:nvPr/>
        </p:nvSpPr>
        <p:spPr>
          <a:xfrm>
            <a:off x="205418" y="3038964"/>
            <a:ext cx="1728000" cy="720000"/>
          </a:xfrm>
          <a:prstGeom prst="rect">
            <a:avLst/>
          </a:prstGeom>
          <a:solidFill>
            <a:srgbClr val="EE1C2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02520F-9251-55C4-400B-B011D17813D2}"/>
              </a:ext>
            </a:extLst>
          </p:cNvPr>
          <p:cNvSpPr/>
          <p:nvPr/>
        </p:nvSpPr>
        <p:spPr>
          <a:xfrm>
            <a:off x="1926750" y="3038964"/>
            <a:ext cx="1728000" cy="720000"/>
          </a:xfrm>
          <a:prstGeom prst="rect">
            <a:avLst/>
          </a:prstGeom>
          <a:solidFill>
            <a:srgbClr val="EE1C2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8BD889-082D-C986-2222-1E5C3F8B0CF6}"/>
              </a:ext>
            </a:extLst>
          </p:cNvPr>
          <p:cNvSpPr/>
          <p:nvPr/>
        </p:nvSpPr>
        <p:spPr>
          <a:xfrm>
            <a:off x="3641414" y="3038964"/>
            <a:ext cx="1728000" cy="720000"/>
          </a:xfrm>
          <a:prstGeom prst="rect">
            <a:avLst/>
          </a:prstGeom>
          <a:solidFill>
            <a:srgbClr val="EE1C2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5026DC-BE8A-F75F-E311-02C610E7C4D5}"/>
              </a:ext>
            </a:extLst>
          </p:cNvPr>
          <p:cNvSpPr/>
          <p:nvPr/>
        </p:nvSpPr>
        <p:spPr>
          <a:xfrm>
            <a:off x="5369414" y="3038964"/>
            <a:ext cx="1728000" cy="720000"/>
          </a:xfrm>
          <a:prstGeom prst="rect">
            <a:avLst/>
          </a:prstGeom>
          <a:solidFill>
            <a:srgbClr val="EE1C2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CAE05E-260F-59FA-5C25-0C9D272F94B3}"/>
              </a:ext>
            </a:extLst>
          </p:cNvPr>
          <p:cNvSpPr/>
          <p:nvPr/>
        </p:nvSpPr>
        <p:spPr>
          <a:xfrm>
            <a:off x="7097414" y="3038964"/>
            <a:ext cx="1728000" cy="720000"/>
          </a:xfrm>
          <a:prstGeom prst="rect">
            <a:avLst/>
          </a:prstGeom>
          <a:solidFill>
            <a:srgbClr val="EE1C2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F9934A-22C2-C52A-13B2-2924576AC9BC}"/>
              </a:ext>
            </a:extLst>
          </p:cNvPr>
          <p:cNvSpPr/>
          <p:nvPr/>
        </p:nvSpPr>
        <p:spPr>
          <a:xfrm>
            <a:off x="204825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BC0C6E-40C5-77F0-6AA8-4CA1FB824220}"/>
              </a:ext>
            </a:extLst>
          </p:cNvPr>
          <p:cNvSpPr/>
          <p:nvPr/>
        </p:nvSpPr>
        <p:spPr>
          <a:xfrm>
            <a:off x="1630650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48809B-1B8B-3330-F658-921A43F7C627}"/>
              </a:ext>
            </a:extLst>
          </p:cNvPr>
          <p:cNvSpPr/>
          <p:nvPr/>
        </p:nvSpPr>
        <p:spPr>
          <a:xfrm>
            <a:off x="3075416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80FF0A-E60E-181C-5834-96A24EAA18A1}"/>
              </a:ext>
            </a:extLst>
          </p:cNvPr>
          <p:cNvSpPr/>
          <p:nvPr/>
        </p:nvSpPr>
        <p:spPr>
          <a:xfrm>
            <a:off x="4512082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1FA265-4FD3-5913-81FA-B7F24F80BFA0}"/>
              </a:ext>
            </a:extLst>
          </p:cNvPr>
          <p:cNvSpPr/>
          <p:nvPr/>
        </p:nvSpPr>
        <p:spPr>
          <a:xfrm>
            <a:off x="5952082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59E9635-37E1-D7FC-FA18-AD1B2E56A7A8}"/>
              </a:ext>
            </a:extLst>
          </p:cNvPr>
          <p:cNvSpPr/>
          <p:nvPr/>
        </p:nvSpPr>
        <p:spPr>
          <a:xfrm>
            <a:off x="7392082" y="3758964"/>
            <a:ext cx="1440000" cy="720000"/>
          </a:xfrm>
          <a:prstGeom prst="rect">
            <a:avLst/>
          </a:prstGeom>
          <a:solidFill>
            <a:srgbClr val="F5A5C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BC1D7F-5239-FD78-97B0-6253F63241AF}"/>
              </a:ext>
            </a:extLst>
          </p:cNvPr>
          <p:cNvSpPr/>
          <p:nvPr/>
        </p:nvSpPr>
        <p:spPr>
          <a:xfrm>
            <a:off x="210425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13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214A1CD-3547-B811-5216-DE820EDE594E}"/>
              </a:ext>
            </a:extLst>
          </p:cNvPr>
          <p:cNvSpPr/>
          <p:nvPr/>
        </p:nvSpPr>
        <p:spPr>
          <a:xfrm>
            <a:off x="1291258" y="4478964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5BA1631-F909-28A1-DDFE-C1C12531F799}"/>
              </a:ext>
            </a:extLst>
          </p:cNvPr>
          <p:cNvSpPr/>
          <p:nvPr/>
        </p:nvSpPr>
        <p:spPr>
          <a:xfrm>
            <a:off x="2357083" y="4478964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853BBC-A4AB-1F44-5167-6C86B27B87A2}"/>
              </a:ext>
            </a:extLst>
          </p:cNvPr>
          <p:cNvSpPr/>
          <p:nvPr/>
        </p:nvSpPr>
        <p:spPr>
          <a:xfrm>
            <a:off x="3438750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7666186-1250-E8BF-6459-557868C7CF18}"/>
              </a:ext>
            </a:extLst>
          </p:cNvPr>
          <p:cNvSpPr/>
          <p:nvPr/>
        </p:nvSpPr>
        <p:spPr>
          <a:xfrm>
            <a:off x="4518750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669E86-6FF2-2759-0297-D74FDCFB2434}"/>
              </a:ext>
            </a:extLst>
          </p:cNvPr>
          <p:cNvSpPr/>
          <p:nvPr/>
        </p:nvSpPr>
        <p:spPr>
          <a:xfrm>
            <a:off x="5588748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A8320BF-85AC-FF95-6F2F-FB7487368791}"/>
              </a:ext>
            </a:extLst>
          </p:cNvPr>
          <p:cNvSpPr/>
          <p:nvPr/>
        </p:nvSpPr>
        <p:spPr>
          <a:xfrm>
            <a:off x="6673275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6054E37-C55B-6A69-6696-73A7ED7C566C}"/>
              </a:ext>
            </a:extLst>
          </p:cNvPr>
          <p:cNvSpPr/>
          <p:nvPr/>
        </p:nvSpPr>
        <p:spPr>
          <a:xfrm>
            <a:off x="7752082" y="4480827"/>
            <a:ext cx="1080000" cy="720000"/>
          </a:xfrm>
          <a:prstGeom prst="rect">
            <a:avLst/>
          </a:prstGeom>
          <a:solidFill>
            <a:srgbClr val="8670B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01B4B76-8EF6-44D5-C6AD-0BCB2C4A2A1C}"/>
              </a:ext>
            </a:extLst>
          </p:cNvPr>
          <p:cNvSpPr/>
          <p:nvPr/>
        </p:nvSpPr>
        <p:spPr>
          <a:xfrm>
            <a:off x="212451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BB7D7B5-60DF-BDAB-938F-F14A2F83E920}"/>
              </a:ext>
            </a:extLst>
          </p:cNvPr>
          <p:cNvSpPr/>
          <p:nvPr/>
        </p:nvSpPr>
        <p:spPr>
          <a:xfrm>
            <a:off x="1077522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31ED184-BCE7-26A4-E447-D5B23FA8163D}"/>
              </a:ext>
            </a:extLst>
          </p:cNvPr>
          <p:cNvSpPr/>
          <p:nvPr/>
        </p:nvSpPr>
        <p:spPr>
          <a:xfrm>
            <a:off x="1945926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27369A3-530A-DC55-C18F-C7A7F9D7DAD0}"/>
              </a:ext>
            </a:extLst>
          </p:cNvPr>
          <p:cNvSpPr/>
          <p:nvPr/>
        </p:nvSpPr>
        <p:spPr>
          <a:xfrm>
            <a:off x="2803021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57D8F51-D9B2-B9D5-49D0-F69265E5C11D}"/>
              </a:ext>
            </a:extLst>
          </p:cNvPr>
          <p:cNvSpPr/>
          <p:nvPr/>
        </p:nvSpPr>
        <p:spPr>
          <a:xfrm>
            <a:off x="3670337" y="5201172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9276610-D2A6-2924-E22E-DCAA495ED5BD}"/>
              </a:ext>
            </a:extLst>
          </p:cNvPr>
          <p:cNvSpPr/>
          <p:nvPr/>
        </p:nvSpPr>
        <p:spPr>
          <a:xfrm>
            <a:off x="4539812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EB86A0B-1798-79F7-E125-89543E7F020C}"/>
              </a:ext>
            </a:extLst>
          </p:cNvPr>
          <p:cNvSpPr/>
          <p:nvPr/>
        </p:nvSpPr>
        <p:spPr>
          <a:xfrm>
            <a:off x="5399912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12A6923-51CE-CED3-C584-393F076B4B3F}"/>
              </a:ext>
            </a:extLst>
          </p:cNvPr>
          <p:cNvSpPr/>
          <p:nvPr/>
        </p:nvSpPr>
        <p:spPr>
          <a:xfrm>
            <a:off x="6263152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F42E7E5-36ED-06E8-D8ED-2ED2A741F3B9}"/>
              </a:ext>
            </a:extLst>
          </p:cNvPr>
          <p:cNvSpPr/>
          <p:nvPr/>
        </p:nvSpPr>
        <p:spPr>
          <a:xfrm>
            <a:off x="7130160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0B70A73-C579-CA82-E251-E92289D8D2EF}"/>
              </a:ext>
            </a:extLst>
          </p:cNvPr>
          <p:cNvSpPr/>
          <p:nvPr/>
        </p:nvSpPr>
        <p:spPr>
          <a:xfrm>
            <a:off x="7994160" y="5198964"/>
            <a:ext cx="864000" cy="720000"/>
          </a:xfrm>
          <a:prstGeom prst="rect">
            <a:avLst/>
          </a:prstGeom>
          <a:solidFill>
            <a:srgbClr val="98521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 dirty="0"/>
          </a:p>
        </p:txBody>
      </p:sp>
    </p:spTree>
    <p:extLst>
      <p:ext uri="{BB962C8B-B14F-4D97-AF65-F5344CB8AC3E}">
        <p14:creationId xmlns:p14="http://schemas.microsoft.com/office/powerpoint/2010/main" val="449344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8DD7A-384D-9029-CB4E-6667CC557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1DA5CE-6A94-8BF8-BD58-21074EE10274}"/>
              </a:ext>
            </a:extLst>
          </p:cNvPr>
          <p:cNvSpPr/>
          <p:nvPr/>
        </p:nvSpPr>
        <p:spPr>
          <a:xfrm>
            <a:off x="198750" y="142187"/>
            <a:ext cx="8640000" cy="720000"/>
          </a:xfrm>
          <a:prstGeom prst="rect">
            <a:avLst/>
          </a:prstGeom>
          <a:solidFill>
            <a:srgbClr val="389DD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unité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49E5EB-1EE1-88E9-606A-1F0E342ACC29}"/>
                  </a:ext>
                </a:extLst>
              </p:cNvPr>
              <p:cNvSpPr/>
              <p:nvPr/>
            </p:nvSpPr>
            <p:spPr>
              <a:xfrm>
                <a:off x="198750" y="949741"/>
                <a:ext cx="4320000" cy="720000"/>
              </a:xfrm>
              <a:prstGeom prst="rect">
                <a:avLst/>
              </a:prstGeom>
              <a:solidFill>
                <a:srgbClr val="4CB84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49E5EB-1EE1-88E9-606A-1F0E342ACC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50" y="949741"/>
                <a:ext cx="4320000" cy="720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A0600D5-9088-0305-91CA-81BFE35F1901}"/>
                  </a:ext>
                </a:extLst>
              </p:cNvPr>
              <p:cNvSpPr/>
              <p:nvPr/>
            </p:nvSpPr>
            <p:spPr>
              <a:xfrm>
                <a:off x="4625250" y="949741"/>
                <a:ext cx="4320000" cy="720000"/>
              </a:xfrm>
              <a:prstGeom prst="rect">
                <a:avLst/>
              </a:prstGeom>
              <a:solidFill>
                <a:srgbClr val="4CB84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A0600D5-9088-0305-91CA-81BFE35F19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250" y="949741"/>
                <a:ext cx="4320000" cy="720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716D5D3-169C-CF8B-4B14-66B2CA83513A}"/>
                  </a:ext>
                </a:extLst>
              </p:cNvPr>
              <p:cNvSpPr/>
              <p:nvPr/>
            </p:nvSpPr>
            <p:spPr>
              <a:xfrm>
                <a:off x="198750" y="1807785"/>
                <a:ext cx="2880000" cy="720000"/>
              </a:xfrm>
              <a:prstGeom prst="rect">
                <a:avLst/>
              </a:prstGeom>
              <a:solidFill>
                <a:srgbClr val="FFD40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716D5D3-169C-CF8B-4B14-66B2CA8351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50" y="1807785"/>
                <a:ext cx="2880000" cy="72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DE1B1F-F2CF-6075-A795-2382C0C32255}"/>
                  </a:ext>
                </a:extLst>
              </p:cNvPr>
              <p:cNvSpPr/>
              <p:nvPr/>
            </p:nvSpPr>
            <p:spPr>
              <a:xfrm>
                <a:off x="3159300" y="1807785"/>
                <a:ext cx="2880000" cy="720000"/>
              </a:xfrm>
              <a:prstGeom prst="rect">
                <a:avLst/>
              </a:prstGeom>
              <a:solidFill>
                <a:srgbClr val="FFD40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1013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DE1B1F-F2CF-6075-A795-2382C0C322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300" y="1807785"/>
                <a:ext cx="2880000" cy="72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966A0E4-692E-5290-CA4B-6112D5016621}"/>
                  </a:ext>
                </a:extLst>
              </p:cNvPr>
              <p:cNvSpPr/>
              <p:nvPr/>
            </p:nvSpPr>
            <p:spPr>
              <a:xfrm>
                <a:off x="6119850" y="1807785"/>
                <a:ext cx="2880000" cy="720000"/>
              </a:xfrm>
              <a:prstGeom prst="rect">
                <a:avLst/>
              </a:prstGeom>
              <a:solidFill>
                <a:srgbClr val="FFD40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966A0E4-692E-5290-CA4B-6112D50166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850" y="1807785"/>
                <a:ext cx="2880000" cy="7200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FAF4949-8AD7-C5C9-561A-3FA01E47C4EA}"/>
                  </a:ext>
                </a:extLst>
              </p:cNvPr>
              <p:cNvSpPr/>
              <p:nvPr/>
            </p:nvSpPr>
            <p:spPr>
              <a:xfrm>
                <a:off x="198750" y="2665829"/>
                <a:ext cx="2160000" cy="720000"/>
              </a:xfrm>
              <a:prstGeom prst="rect">
                <a:avLst/>
              </a:prstGeom>
              <a:solidFill>
                <a:srgbClr val="F99D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FAF4949-8AD7-C5C9-561A-3FA01E47C4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50" y="2665829"/>
                <a:ext cx="2160000" cy="720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AAE67AD-C4DF-A333-5ECE-DB8A3DF78A60}"/>
                  </a:ext>
                </a:extLst>
              </p:cNvPr>
              <p:cNvSpPr/>
              <p:nvPr/>
            </p:nvSpPr>
            <p:spPr>
              <a:xfrm>
                <a:off x="2434168" y="2662693"/>
                <a:ext cx="2160000" cy="720000"/>
              </a:xfrm>
              <a:prstGeom prst="rect">
                <a:avLst/>
              </a:prstGeom>
              <a:solidFill>
                <a:srgbClr val="F99D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AAE67AD-C4DF-A333-5ECE-DB8A3DF78A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168" y="2662693"/>
                <a:ext cx="2160000" cy="7200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E35DD83-4855-B1D9-277C-EF0397481FBE}"/>
                  </a:ext>
                </a:extLst>
              </p:cNvPr>
              <p:cNvSpPr/>
              <p:nvPr/>
            </p:nvSpPr>
            <p:spPr>
              <a:xfrm>
                <a:off x="4679850" y="2665829"/>
                <a:ext cx="2160000" cy="720000"/>
              </a:xfrm>
              <a:prstGeom prst="rect">
                <a:avLst/>
              </a:prstGeom>
              <a:solidFill>
                <a:srgbClr val="F99D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1013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E35DD83-4855-B1D9-277C-EF0397481F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850" y="2665829"/>
                <a:ext cx="2160000" cy="7200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C808D-37B1-E3F7-EC99-95FCD52DEF67}"/>
                  </a:ext>
                </a:extLst>
              </p:cNvPr>
              <p:cNvSpPr/>
              <p:nvPr/>
            </p:nvSpPr>
            <p:spPr>
              <a:xfrm>
                <a:off x="6920400" y="2662693"/>
                <a:ext cx="2160000" cy="720000"/>
              </a:xfrm>
              <a:prstGeom prst="rect">
                <a:avLst/>
              </a:prstGeom>
              <a:solidFill>
                <a:srgbClr val="F99D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10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9BC808D-37B1-E3F7-EC99-95FCD52DEF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0400" y="2662693"/>
                <a:ext cx="2160000" cy="7200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6464914-3912-B2D5-3F3D-67D6A5F1EFF9}"/>
                  </a:ext>
                </a:extLst>
              </p:cNvPr>
              <p:cNvSpPr/>
              <p:nvPr/>
            </p:nvSpPr>
            <p:spPr>
              <a:xfrm>
                <a:off x="233717" y="3523873"/>
                <a:ext cx="1728000" cy="720000"/>
              </a:xfrm>
              <a:prstGeom prst="rect">
                <a:avLst/>
              </a:prstGeom>
              <a:solidFill>
                <a:srgbClr val="EE1C2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105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6464914-3912-B2D5-3F3D-67D6A5F1EF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717" y="3523873"/>
                <a:ext cx="1728000" cy="7200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77D44BF-ACDB-8D5B-2926-DF402748291B}"/>
                  </a:ext>
                </a:extLst>
              </p:cNvPr>
              <p:cNvSpPr/>
              <p:nvPr/>
            </p:nvSpPr>
            <p:spPr>
              <a:xfrm>
                <a:off x="2021042" y="3525441"/>
                <a:ext cx="1728000" cy="720000"/>
              </a:xfrm>
              <a:prstGeom prst="rect">
                <a:avLst/>
              </a:prstGeom>
              <a:solidFill>
                <a:srgbClr val="EE1C2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1013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77D44BF-ACDB-8D5B-2926-DF40274829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042" y="3525441"/>
                <a:ext cx="1728000" cy="7200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4D5967C-7DEE-75A7-30A4-B9D6AF3AD10C}"/>
                  </a:ext>
                </a:extLst>
              </p:cNvPr>
              <p:cNvSpPr/>
              <p:nvPr/>
            </p:nvSpPr>
            <p:spPr>
              <a:xfrm>
                <a:off x="3795825" y="3523873"/>
                <a:ext cx="1728000" cy="720000"/>
              </a:xfrm>
              <a:prstGeom prst="rect">
                <a:avLst/>
              </a:prstGeom>
              <a:solidFill>
                <a:srgbClr val="EE1C2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4D5967C-7DEE-75A7-30A4-B9D6AF3AD1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5825" y="3523873"/>
                <a:ext cx="1728000" cy="72000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3870313-8842-F91B-FA35-775CAB87DDA6}"/>
                  </a:ext>
                </a:extLst>
              </p:cNvPr>
              <p:cNvSpPr/>
              <p:nvPr/>
            </p:nvSpPr>
            <p:spPr>
              <a:xfrm>
                <a:off x="5605575" y="3523873"/>
                <a:ext cx="1728000" cy="720000"/>
              </a:xfrm>
              <a:prstGeom prst="rect">
                <a:avLst/>
              </a:prstGeom>
              <a:solidFill>
                <a:srgbClr val="EE1C2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3870313-8842-F91B-FA35-775CAB87DD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5575" y="3523873"/>
                <a:ext cx="1728000" cy="7200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B8CFE56-AE51-DC13-69EC-5314226A9EF5}"/>
                  </a:ext>
                </a:extLst>
              </p:cNvPr>
              <p:cNvSpPr/>
              <p:nvPr/>
            </p:nvSpPr>
            <p:spPr>
              <a:xfrm>
                <a:off x="7415325" y="3523873"/>
                <a:ext cx="1728000" cy="720000"/>
              </a:xfrm>
              <a:prstGeom prst="rect">
                <a:avLst/>
              </a:prstGeom>
              <a:solidFill>
                <a:srgbClr val="EE1C2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sz="1013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B8CFE56-AE51-DC13-69EC-5314226A9E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325" y="3523873"/>
                <a:ext cx="1728000" cy="72000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F798DC2-6907-F1F7-4B88-E2AE80C02FD9}"/>
                  </a:ext>
                </a:extLst>
              </p:cNvPr>
              <p:cNvSpPr/>
              <p:nvPr/>
            </p:nvSpPr>
            <p:spPr>
              <a:xfrm>
                <a:off x="192643" y="4380349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F798DC2-6907-F1F7-4B88-E2AE80C02F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43" y="4380349"/>
                <a:ext cx="1440000" cy="7200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0256366-8CF0-5E77-B8D3-9DEC14161EC0}"/>
                  </a:ext>
                </a:extLst>
              </p:cNvPr>
              <p:cNvSpPr/>
              <p:nvPr/>
            </p:nvSpPr>
            <p:spPr>
              <a:xfrm>
                <a:off x="1719300" y="4388189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0256366-8CF0-5E77-B8D3-9DEC14161E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300" y="4388189"/>
                <a:ext cx="1440000" cy="7200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13710F6-9BCA-29D1-91BC-FF5CC683B267}"/>
                  </a:ext>
                </a:extLst>
              </p:cNvPr>
              <p:cNvSpPr/>
              <p:nvPr/>
            </p:nvSpPr>
            <p:spPr>
              <a:xfrm>
                <a:off x="3245925" y="4380349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13710F6-9BCA-29D1-91BC-FF5CC683B2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925" y="4380349"/>
                <a:ext cx="1440000" cy="7200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2776C5C-73DC-1068-30CF-03D319AEF50B}"/>
                  </a:ext>
                </a:extLst>
              </p:cNvPr>
              <p:cNvSpPr/>
              <p:nvPr/>
            </p:nvSpPr>
            <p:spPr>
              <a:xfrm>
                <a:off x="4772550" y="4380349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2776C5C-73DC-1068-30CF-03D319AEF5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550" y="4380349"/>
                <a:ext cx="1440000" cy="7200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8F59F0C-E938-19A8-BD46-0E09CFDDC4C2}"/>
                  </a:ext>
                </a:extLst>
              </p:cNvPr>
              <p:cNvSpPr/>
              <p:nvPr/>
            </p:nvSpPr>
            <p:spPr>
              <a:xfrm>
                <a:off x="6287025" y="4394348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8F59F0C-E938-19A8-BD46-0E09CFDDC4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7025" y="4394348"/>
                <a:ext cx="1440000" cy="7200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8E4A878-054B-B2D6-64DA-1347C10949B6}"/>
                  </a:ext>
                </a:extLst>
              </p:cNvPr>
              <p:cNvSpPr/>
              <p:nvPr/>
            </p:nvSpPr>
            <p:spPr>
              <a:xfrm>
                <a:off x="7807575" y="4394348"/>
                <a:ext cx="1440000" cy="720000"/>
              </a:xfrm>
              <a:prstGeom prst="rect">
                <a:avLst/>
              </a:prstGeom>
              <a:solidFill>
                <a:srgbClr val="F5A5C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8E4A878-054B-B2D6-64DA-1347C10949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575" y="4394348"/>
                <a:ext cx="1440000" cy="72000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E8AEE6E-0A11-BF5D-E014-C6CDBCC1208F}"/>
                  </a:ext>
                </a:extLst>
              </p:cNvPr>
              <p:cNvSpPr/>
              <p:nvPr/>
            </p:nvSpPr>
            <p:spPr>
              <a:xfrm>
                <a:off x="192643" y="5181082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E8AEE6E-0A11-BF5D-E014-C6CDBCC120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43" y="5181082"/>
                <a:ext cx="1080000" cy="7200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8424713-51F3-6A84-D07B-80A15631E7F2}"/>
                  </a:ext>
                </a:extLst>
              </p:cNvPr>
              <p:cNvSpPr/>
              <p:nvPr/>
            </p:nvSpPr>
            <p:spPr>
              <a:xfrm>
                <a:off x="198750" y="5995814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8424713-51F3-6A84-D07B-80A15631E7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50" y="5995814"/>
                <a:ext cx="864000" cy="72000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32E8120-FF79-FFAE-884E-CEBB085A32F1}"/>
                  </a:ext>
                </a:extLst>
              </p:cNvPr>
              <p:cNvSpPr/>
              <p:nvPr/>
            </p:nvSpPr>
            <p:spPr>
              <a:xfrm>
                <a:off x="1291136" y="5188081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32E8120-FF79-FFAE-884E-CEBB085A32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1136" y="5188081"/>
                <a:ext cx="1080000" cy="7200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2CC344-7C6B-CB2D-2D1C-011B45AAFEF7}"/>
                  </a:ext>
                </a:extLst>
              </p:cNvPr>
              <p:cNvSpPr/>
              <p:nvPr/>
            </p:nvSpPr>
            <p:spPr>
              <a:xfrm>
                <a:off x="2391896" y="5195922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F2CC344-7C6B-CB2D-2D1C-011B45AAFE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896" y="5195922"/>
                <a:ext cx="1080000" cy="72000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7153841-DECE-1C30-4BE4-DAB6F0E7D175}"/>
                  </a:ext>
                </a:extLst>
              </p:cNvPr>
              <p:cNvSpPr/>
              <p:nvPr/>
            </p:nvSpPr>
            <p:spPr>
              <a:xfrm>
                <a:off x="3490389" y="5202921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7153841-DECE-1C30-4BE4-DAB6F0E7D1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389" y="5202921"/>
                <a:ext cx="1080000" cy="7200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10DB37A-A96A-7336-56E9-A15526D3E63C}"/>
                  </a:ext>
                </a:extLst>
              </p:cNvPr>
              <p:cNvSpPr/>
              <p:nvPr/>
            </p:nvSpPr>
            <p:spPr>
              <a:xfrm>
                <a:off x="4625250" y="5202921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10DB37A-A96A-7336-56E9-A15526D3E6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250" y="5202921"/>
                <a:ext cx="1080000" cy="720000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AED7FC8-52B6-38A9-5A96-8EF5BBAB4012}"/>
                  </a:ext>
                </a:extLst>
              </p:cNvPr>
              <p:cNvSpPr/>
              <p:nvPr/>
            </p:nvSpPr>
            <p:spPr>
              <a:xfrm>
                <a:off x="5723743" y="5209920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AED7FC8-52B6-38A9-5A96-8EF5BBAB40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3743" y="5209920"/>
                <a:ext cx="1080000" cy="72000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223B73A-3EDC-3D2A-5D2A-23C8C96DDE1E}"/>
                  </a:ext>
                </a:extLst>
              </p:cNvPr>
              <p:cNvSpPr/>
              <p:nvPr/>
            </p:nvSpPr>
            <p:spPr>
              <a:xfrm>
                <a:off x="6824503" y="5217761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223B73A-3EDC-3D2A-5D2A-23C8C96DDE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4503" y="5217761"/>
                <a:ext cx="1080000" cy="720000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BC00705-BFF2-F44B-547C-27FAC5FE0FFB}"/>
                  </a:ext>
                </a:extLst>
              </p:cNvPr>
              <p:cNvSpPr/>
              <p:nvPr/>
            </p:nvSpPr>
            <p:spPr>
              <a:xfrm>
                <a:off x="7922996" y="5224760"/>
                <a:ext cx="1080000" cy="720000"/>
              </a:xfrm>
              <a:prstGeom prst="rect">
                <a:avLst/>
              </a:prstGeom>
              <a:solidFill>
                <a:srgbClr val="8670B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BC00705-BFF2-F44B-547C-27FAC5FE0F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996" y="5224760"/>
                <a:ext cx="1080000" cy="720000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0D7F9720-0341-D005-1097-C0DA7DFDB001}"/>
                  </a:ext>
                </a:extLst>
              </p:cNvPr>
              <p:cNvSpPr/>
              <p:nvPr/>
            </p:nvSpPr>
            <p:spPr>
              <a:xfrm>
                <a:off x="1122075" y="5987973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0D7F9720-0341-D005-1097-C0DA7DFDB0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075" y="5987973"/>
                <a:ext cx="864000" cy="720000"/>
              </a:xfrm>
              <a:prstGeom prst="rect">
                <a:avLst/>
              </a:prstGeom>
              <a:blipFill>
                <a:blip r:embed="rId3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727DCBB-B1BC-3F7D-5A6A-25D8B948C9E3}"/>
                  </a:ext>
                </a:extLst>
              </p:cNvPr>
              <p:cNvSpPr/>
              <p:nvPr/>
            </p:nvSpPr>
            <p:spPr>
              <a:xfrm>
                <a:off x="2030267" y="6003654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727DCBB-B1BC-3F7D-5A6A-25D8B948C9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267" y="6003654"/>
                <a:ext cx="864000" cy="720000"/>
              </a:xfrm>
              <a:prstGeom prst="rect">
                <a:avLst/>
              </a:prstGeom>
              <a:blipFill>
                <a:blip r:embed="rId3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0684F7B-B738-2B77-8741-CBE652DCA04B}"/>
                  </a:ext>
                </a:extLst>
              </p:cNvPr>
              <p:cNvSpPr/>
              <p:nvPr/>
            </p:nvSpPr>
            <p:spPr>
              <a:xfrm>
                <a:off x="2953592" y="5995813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0684F7B-B738-2B77-8741-CBE652DCA0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3592" y="5995813"/>
                <a:ext cx="864000" cy="720000"/>
              </a:xfrm>
              <a:prstGeom prst="rect">
                <a:avLst/>
              </a:prstGeom>
              <a:blipFill>
                <a:blip r:embed="rId3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AE8C565-9A6D-7862-F051-02F5D99B0E8F}"/>
                  </a:ext>
                </a:extLst>
              </p:cNvPr>
              <p:cNvSpPr/>
              <p:nvPr/>
            </p:nvSpPr>
            <p:spPr>
              <a:xfrm>
                <a:off x="3873733" y="5995814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AE8C565-9A6D-7862-F051-02F5D99B0E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3733" y="5995814"/>
                <a:ext cx="864000" cy="720000"/>
              </a:xfrm>
              <a:prstGeom prst="rect">
                <a:avLst/>
              </a:prstGeom>
              <a:blipFill>
                <a:blip r:embed="rId3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30766B1-6122-8186-7074-6EDE8FBE14A2}"/>
                  </a:ext>
                </a:extLst>
              </p:cNvPr>
              <p:cNvSpPr/>
              <p:nvPr/>
            </p:nvSpPr>
            <p:spPr>
              <a:xfrm>
                <a:off x="4797058" y="5987973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30766B1-6122-8186-7074-6EDE8FBE14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7058" y="5987973"/>
                <a:ext cx="864000" cy="720000"/>
              </a:xfrm>
              <a:prstGeom prst="rect">
                <a:avLst/>
              </a:prstGeom>
              <a:blipFill>
                <a:blip r:embed="rId3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1068B88-78F1-C569-0FC8-68B949B50BCE}"/>
                  </a:ext>
                </a:extLst>
              </p:cNvPr>
              <p:cNvSpPr/>
              <p:nvPr/>
            </p:nvSpPr>
            <p:spPr>
              <a:xfrm>
                <a:off x="5705250" y="6003654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1068B88-78F1-C569-0FC8-68B949B50B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250" y="6003654"/>
                <a:ext cx="864000" cy="720000"/>
              </a:xfrm>
              <a:prstGeom prst="rect">
                <a:avLst/>
              </a:prstGeom>
              <a:blipFill>
                <a:blip r:embed="rId3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BE8DE33-B58E-76E5-4B63-C4D119B29A82}"/>
                  </a:ext>
                </a:extLst>
              </p:cNvPr>
              <p:cNvSpPr/>
              <p:nvPr/>
            </p:nvSpPr>
            <p:spPr>
              <a:xfrm>
                <a:off x="6628575" y="5995813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BE8DE33-B58E-76E5-4B63-C4D119B29A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575" y="5995813"/>
                <a:ext cx="864000" cy="720000"/>
              </a:xfrm>
              <a:prstGeom prst="rect">
                <a:avLst/>
              </a:prstGeom>
              <a:blipFill>
                <a:blip r:embed="rId3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DF1E3A3-C6ED-346A-733B-22E097C4041B}"/>
                  </a:ext>
                </a:extLst>
              </p:cNvPr>
              <p:cNvSpPr/>
              <p:nvPr/>
            </p:nvSpPr>
            <p:spPr>
              <a:xfrm>
                <a:off x="7548716" y="6003654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DF1E3A3-C6ED-346A-733B-22E097C404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8716" y="6003654"/>
                <a:ext cx="864000" cy="720000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C61256F-A0FE-13C5-281A-FA0DA2FDB20B}"/>
                  </a:ext>
                </a:extLst>
              </p:cNvPr>
              <p:cNvSpPr/>
              <p:nvPr/>
            </p:nvSpPr>
            <p:spPr>
              <a:xfrm>
                <a:off x="8472041" y="5995813"/>
                <a:ext cx="864000" cy="720000"/>
              </a:xfrm>
              <a:prstGeom prst="rect">
                <a:avLst/>
              </a:prstGeom>
              <a:solidFill>
                <a:srgbClr val="98521D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C61256F-A0FE-13C5-281A-FA0DA2FDB2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2041" y="5995813"/>
                <a:ext cx="864000" cy="72000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018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2516</TotalTime>
  <Words>41</Words>
  <Application>Microsoft Office PowerPoint</Application>
  <PresentationFormat>Format A4 (210 x 297 mm)</PresentationFormat>
  <Paragraphs>41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23</cp:revision>
  <cp:lastPrinted>2025-01-03T13:24:03Z</cp:lastPrinted>
  <dcterms:created xsi:type="dcterms:W3CDTF">2024-03-27T19:55:39Z</dcterms:created>
  <dcterms:modified xsi:type="dcterms:W3CDTF">2025-07-21T16:53:31Z</dcterms:modified>
</cp:coreProperties>
</file>